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4" r:id="rId10"/>
    <p:sldId id="270" r:id="rId11"/>
    <p:sldId id="268" r:id="rId12"/>
    <p:sldId id="266" r:id="rId13"/>
    <p:sldId id="269" r:id="rId14"/>
    <p:sldId id="262" r:id="rId15"/>
    <p:sldId id="267" r:id="rId16"/>
    <p:sldId id="263" r:id="rId17"/>
    <p:sldId id="273" r:id="rId18"/>
    <p:sldId id="272" r:id="rId19"/>
    <p:sldId id="271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84E7-EEE9-E9BA-05EF-DE26A495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Transitions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97493" y="1195222"/>
            <a:ext cx="636164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Experimental results used Atomic Force Microscopy (AFM)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527C49-E8D0-3127-8391-0D2054A8D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13" y="2857215"/>
            <a:ext cx="5363160" cy="357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3" t="50853"/>
          <a:stretch/>
        </p:blipFill>
        <p:spPr>
          <a:xfrm>
            <a:off x="2580919" y="4132020"/>
            <a:ext cx="4178374" cy="22857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3278315" y="6417815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3" b="50853"/>
          <a:stretch/>
        </p:blipFill>
        <p:spPr>
          <a:xfrm>
            <a:off x="554094" y="3775243"/>
            <a:ext cx="4178374" cy="22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957130" y="2507559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9005" y="1847120"/>
            <a:ext cx="568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799465" y="1238172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5" y="1044060"/>
            <a:ext cx="12172535" cy="400110"/>
            <a:chOff x="19465" y="1044060"/>
            <a:chExt cx="12172535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433807" y="1244115"/>
              <a:ext cx="8758193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5" y="1044060"/>
              <a:ext cx="3414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-1" y="2238993"/>
            <a:ext cx="12172536" cy="400110"/>
            <a:chOff x="-1" y="2238993"/>
            <a:chExt cx="12172536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157132" y="2439048"/>
              <a:ext cx="8015403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-1" y="2238993"/>
              <a:ext cx="4157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6" y="4627912"/>
            <a:ext cx="5517733" cy="400110"/>
            <a:chOff x="19466" y="4627912"/>
            <a:chExt cx="5517733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3556000" y="4827967"/>
              <a:ext cx="1981199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6" y="4627912"/>
              <a:ext cx="3536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0213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8636002" y="4843726"/>
              <a:ext cx="3555998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2402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8015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1136</TotalTime>
  <Words>511</Words>
  <Application>Microsoft Office PowerPoint</Application>
  <PresentationFormat>Widescreen</PresentationFormat>
  <Paragraphs>201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SCFT Build-up — Flowchart </vt:lpstr>
      <vt:lpstr>Model Outputs</vt:lpstr>
      <vt:lpstr>Transitions at α = 0.40</vt:lpstr>
      <vt:lpstr>Internal Charge</vt:lpstr>
      <vt:lpstr>Internal Structure</vt:lpstr>
      <vt:lpstr>Protein Coarse-graining</vt:lpstr>
      <vt:lpstr>Application to NFH, pH 2.4</vt:lpstr>
      <vt:lpstr>Cooperative Collapse of the Dilute Phase</vt:lpstr>
      <vt:lpstr>Reflectivity</vt:lpstr>
      <vt:lpstr>Future Work</vt:lpstr>
      <vt:lpstr>Summary</vt:lpstr>
      <vt:lpstr>Acknowledgements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101</cp:revision>
  <dcterms:created xsi:type="dcterms:W3CDTF">2022-03-28T18:43:16Z</dcterms:created>
  <dcterms:modified xsi:type="dcterms:W3CDTF">2022-08-17T00:24:06Z</dcterms:modified>
</cp:coreProperties>
</file>